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9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8" r:id="rId15"/>
    <p:sldId id="260" r:id="rId16"/>
    <p:sldId id="270" r:id="rId17"/>
    <p:sldId id="272" r:id="rId18"/>
    <p:sldId id="274" r:id="rId19"/>
    <p:sldId id="275" r:id="rId20"/>
    <p:sldId id="276" r:id="rId21"/>
    <p:sldId id="277" r:id="rId22"/>
    <p:sldId id="273" r:id="rId2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F4B7A-199F-49B9-81CE-E04B954A4C7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1712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65348-C8F9-43AC-A812-5F864B08206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8111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CC191-B800-4A6A-8941-61AD747EEFE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804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688-9AEC-487F-89C4-519BAF4358B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1016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C7529-9C1C-4361-AC23-29FAED052D3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3767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2BCBC-01BF-4BB0-91E5-BCFC29EB6B3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2079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6FB0F-CE7E-4AAD-9E3E-C62514FF90A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8607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504C1-4328-40B4-88DB-BB4936F5BDE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9589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E5D6-0120-4AC5-85FD-1754552CDEB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9502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3AA6-C0F2-49BC-9398-91B9615C767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32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AD1D7-E564-4BDF-A4A3-BD7421192CF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3215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6371662-03D4-498D-B729-DF699196E4F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nl/url?sa=i&amp;rct=j&amp;q=&amp;esrc=s&amp;frm=1&amp;source=images&amp;cd=&amp;cad=rja&amp;uact=8&amp;docid=Aj-UNl9lIZzp8M&amp;tbnid=uuV8tTtzTFOwcM:&amp;ved=0CAUQjRw&amp;url=http%3A%2F%2Fwww.growsonyou.com%2Fphoto%2Fslideshow%2F151957-nectaroscordum-siculum-june-2010&amp;ei=GnKyU6_WN4arO9HqgYgK&amp;bvm=bv.69837884,d.ZWU&amp;psig=AFQjCNF4ONRNXrMympN5_WCMBf8R3ZF2XA&amp;ust=140428989428127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nl/url?sa=i&amp;rct=j&amp;q=&amp;esrc=s&amp;frm=1&amp;source=images&amp;cd=&amp;cad=rja&amp;uact=8&amp;docid=vqbVUzhwvgPshM&amp;tbnid=75dZYSY2V_XGNM:&amp;ved=0CAUQjRw&amp;url=http%3A%2F%2Fwww.panoramio.com%2Fphoto%2F40897230&amp;ei=fnKyU63QBITbOeq0gIAI&amp;bvm=bv.69837884,d.ZWU&amp;psig=AFQjCNE8Li3rkPlzIyWw3BgQADAwklgvUg&amp;ust=140429002328440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722313"/>
          </a:xfrm>
        </p:spPr>
        <p:txBody>
          <a:bodyPr/>
          <a:lstStyle/>
          <a:p>
            <a:pPr eaLnBrk="1" hangingPunct="1"/>
            <a:r>
              <a:rPr lang="nl-NL" altLang="nl-NL" sz="4000" smtClean="0"/>
              <a:t>Bol en Knol gewassen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5876925"/>
            <a:ext cx="3024188" cy="766763"/>
          </a:xfrm>
        </p:spPr>
        <p:txBody>
          <a:bodyPr/>
          <a:lstStyle/>
          <a:p>
            <a:pPr eaLnBrk="1" hangingPunct="1"/>
            <a:r>
              <a:rPr lang="nl-NL" altLang="nl-NL" smtClean="0"/>
              <a:t>Toets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t="18141" r="18454" b="12662"/>
          <a:stretch>
            <a:fillRect/>
          </a:stretch>
        </p:blipFill>
        <p:spPr bwMode="auto">
          <a:xfrm>
            <a:off x="1116013" y="981075"/>
            <a:ext cx="687705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Muscari armeniacum </a:t>
            </a:r>
          </a:p>
        </p:txBody>
      </p:sp>
      <p:pic>
        <p:nvPicPr>
          <p:cNvPr id="11267" name="Picture 5" descr="muscar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73238"/>
            <a:ext cx="348615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Muscari latifolium </a:t>
            </a:r>
          </a:p>
        </p:txBody>
      </p:sp>
      <p:pic>
        <p:nvPicPr>
          <p:cNvPr id="12291" name="Picture 5" descr="Muscari-latifolium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341438"/>
            <a:ext cx="5111750" cy="507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Narcissus 'February Gold' </a:t>
            </a:r>
          </a:p>
        </p:txBody>
      </p:sp>
      <p:pic>
        <p:nvPicPr>
          <p:cNvPr id="13315" name="Picture 11" descr="feb_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4465638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smtClean="0"/>
              <a:t>Narcissus 'Tete a Tete'</a:t>
            </a:r>
            <a:r>
              <a:rPr lang="nl-NL" altLang="nl-NL" smtClean="0"/>
              <a:t> </a:t>
            </a:r>
          </a:p>
        </p:txBody>
      </p:sp>
      <p:pic>
        <p:nvPicPr>
          <p:cNvPr id="14339" name="Picture 5" descr="Narcissus_Tete-a-tete_JAY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57338"/>
            <a:ext cx="6480175" cy="4922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Scilla tubergeniana </a:t>
            </a:r>
          </a:p>
        </p:txBody>
      </p:sp>
      <p:pic>
        <p:nvPicPr>
          <p:cNvPr id="4099" name="Picture 5" descr="scillatubergeniana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err="1" smtClean="0"/>
              <a:t>Crocus</a:t>
            </a:r>
            <a:r>
              <a:rPr lang="nl-NL" altLang="nl-NL" dirty="0" smtClean="0"/>
              <a:t> </a:t>
            </a:r>
            <a:r>
              <a:rPr lang="nl-NL" altLang="nl-NL" dirty="0" smtClean="0"/>
              <a:t>‘</a:t>
            </a:r>
            <a:r>
              <a:rPr lang="nl-NL" altLang="nl-NL" dirty="0" err="1" smtClean="0"/>
              <a:t>Remembrance</a:t>
            </a:r>
            <a:r>
              <a:rPr lang="nl-NL" altLang="nl-NL" dirty="0" smtClean="0"/>
              <a:t>’</a:t>
            </a:r>
            <a:endParaRPr lang="nl-NL" altLang="nl-NL" dirty="0" smtClean="0"/>
          </a:p>
        </p:txBody>
      </p:sp>
      <p:pic>
        <p:nvPicPr>
          <p:cNvPr id="6147" name="Picture 5" descr="purple%20cro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19200"/>
            <a:ext cx="42862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sz="4000" smtClean="0"/>
              <a:t>Crocus tommasinianus 'Blue Giant'</a:t>
            </a:r>
            <a:r>
              <a:rPr lang="nl-NL" altLang="nl-NL" sz="4000" smtClean="0"/>
              <a:t> </a:t>
            </a:r>
          </a:p>
        </p:txBody>
      </p:sp>
      <p:pic>
        <p:nvPicPr>
          <p:cNvPr id="16387" name="Picture 5" descr="Crocus_tommasinianus_RubyGiant-J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Puschkinia scilloides libanotica </a:t>
            </a:r>
          </a:p>
        </p:txBody>
      </p:sp>
      <p:pic>
        <p:nvPicPr>
          <p:cNvPr id="18435" name="Picture 5" descr="puschkinea_apr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25558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Fritillaria</a:t>
            </a:r>
            <a:r>
              <a:rPr lang="nl-NL" dirty="0" smtClean="0"/>
              <a:t> meleagris</a:t>
            </a:r>
            <a:endParaRPr lang="nl-N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528739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40113"/>
            <a:ext cx="2260848" cy="452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06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Tulipa</a:t>
            </a:r>
            <a:endParaRPr lang="nl-NL" dirty="0"/>
          </a:p>
        </p:txBody>
      </p:sp>
      <p:pic>
        <p:nvPicPr>
          <p:cNvPr id="21506" name="Picture 2" descr="https://encrypted-tbn2.gstatic.com/images?q=tbn:ANd9GcRPq6XRGGGZlGHJ-yH8P7eqtsgUfufKaTeKfpmwFXybFPUqa1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77321"/>
            <a:ext cx="6624736" cy="48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8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smtClean="0"/>
              <a:t>Anemone blanda 'Blue shades'</a:t>
            </a:r>
            <a:r>
              <a:rPr lang="nl-NL" altLang="nl-NL" smtClean="0"/>
              <a:t> </a:t>
            </a:r>
          </a:p>
        </p:txBody>
      </p:sp>
      <p:pic>
        <p:nvPicPr>
          <p:cNvPr id="3075" name="Picture 5" descr="BelleWood_2008-04_Anemone%20bl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Nectaroscordum</a:t>
            </a:r>
            <a:r>
              <a:rPr lang="nl-NL" dirty="0" smtClean="0"/>
              <a:t> </a:t>
            </a:r>
            <a:r>
              <a:rPr lang="nl-NL" dirty="0" err="1" smtClean="0"/>
              <a:t>siculum</a:t>
            </a:r>
            <a:endParaRPr lang="nl-NL" dirty="0"/>
          </a:p>
        </p:txBody>
      </p:sp>
      <p:pic>
        <p:nvPicPr>
          <p:cNvPr id="33796" name="Picture 4" descr="http://media.growsonyou.com/photos/photo/image/151957/main/IMG_249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464496" cy="29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2847954" cy="381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09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Colchicum</a:t>
            </a:r>
            <a:r>
              <a:rPr lang="nl-NL" dirty="0" smtClean="0"/>
              <a:t> </a:t>
            </a:r>
            <a:r>
              <a:rPr lang="nl-NL" dirty="0" err="1" smtClean="0"/>
              <a:t>autumnale</a:t>
            </a:r>
            <a:endParaRPr lang="nl-NL" dirty="0"/>
          </a:p>
        </p:txBody>
      </p:sp>
      <p:sp>
        <p:nvSpPr>
          <p:cNvPr id="4" name="AutoShape 2" descr="data:image/jpeg;base64,/9j/4AAQSkZJRgABAQAAAQABAAD/2wCEAAkGBxQTEhUUExQVFhQXFxkaGBgYFRgYHBgcGhgdGhgaHBoYHCggGB0lHRoYITEhJSkrLi4uFx8zODMsNygtLisBCgoKDg0OGxAQGzQkICQsLDQsLCwsLCwsLiwvLCw0LDQsLywsLCwsLDQsNywsLCwsLCw0NCwsLCwsLCwsLCwsLP/AABEIAMIBAwMBIgACEQEDEQH/xAAcAAACAgMBAQAAAAAAAAAAAAAEBQMGAAECBwj/xABFEAACAQIEAwYEAwYEBQEJAAABAhEAAwQSITEFQVEGImFxgZETMqHBQrHwI1JictHhBxSCkhUkorLxwhYlMzQ1Q1N0s//EABoBAAIDAQEAAAAAAAAAAAAAAAIDAAEEBQb/xAAxEQABBAAFAgMHBAMBAAAAAAABAAIDEQQSITFBE1EicfAyYYGxwdHhFDORoSNC8QX/2gAMAwEAAhEDEQA/AFNmxRS4eprdijbGHmvQEhcWigkw5qdbB6U5sYRY51OEXYLNKLhwEYjPJSRLRrrLTV7PhFa/ywoSSFOmlwNdijRhpGgrZwcbkVBNW6rokoVbc12LVTBBUtuyKL9QoICUL8Kti3TBAtd5l5Cp1rV/p65S3LWBKZ5k6VyzL0q+oeyoxDul+St5KMJHSo8tGHoCwBQZK2EqfJW8lTMqyqJRFbYk1JkreSqtXqoQlZkozCHK6k8jPtSDsvduG1kuqVZQpWRBKMJU/wB/KpmTm4YmIyjg0mmSsyVNlrMtVmScqiyVmWibNgsQBzori+Ft2VtjMWd2y9BtOnP/AM1ReAaTWYZ7wXAaBLMtZlqcW6z4dTOl5CoMtZkogJXQtVWcK+mUIUrkWpo74Na+HVF6IRd0vNuso0pW6rOi6ar9u3R9h4EQK4t4Y9KmW1VmipqESl3otbURXCWzXfwzQ0isrQBorA8Oa8TlgR1oXLTXhuNFq037xb6QKjrrTdOwsYlkDSlEFbjIdCAJHqf7V2bdLu11xoW+hIYbmu+CcSF9J2YfMPuPA0WQ1a0YvBmHxN1HyRjWq5KGiMtdKKAtCwglBxUyeVEFBWgoqABWSVHlrMlMOHsgLF9gpjbePH1pfhHzW0bqqn3E1eZE6EhgeeVmWsy1NlreWpmSsqhy1vLXdl1acpBgkHzBg1N8OoXIjGQaIQ+Wsy0R8OuSlTOqyKAmKKFxblpDAzKsA8/EeWg9qiKUowOJyl06MR/T86JozLsf+bG18b4ymDuFBJMACSelaw1zOqsAQGAIkQYIkfSgOK/tLSoDq91UPkT/AOParlxXColrMBAtr/0qNqBxy0O6T+gAYb9qzXw+6SYJu+fD86RdseIf8xYQH5e8fz+1NeFtFvMdzqfM6n61SmY4jiJA/eVPcxTaorrshEbAxXvB4d7zMZK29ljQk82n8qmUaCasH+XW1bPIKpqm2OOW2sveIZVVS3Llt76e9Zs4cdFgxEIc1rYxt61TKK4NxZiRPSaoWL/xCJ0toB4k7UlHGbhfPn1bn0rLJi2t21XOEZK9UN9YJkQNzNVrH9rwphEzQdSTEjwqlYnHtlK52ht9d6DLsRE7bTzpD8Y4gZdEYiHKvq9sB+4fesqjm43hWUr9XL3RdNq9U+GRzrsLWKtSKtdq1iIKxSetYz7Sd9Brv5da7C1Te3GPZbiKpjKAd9mOoP5e1W0ZitWEw5neW3VBWHifF7VgqLjQWnYEwBzMcv6VFi+J22th7dxWGYAwevhyO29UrtBjDfNq4Rq1sAx+8CQ3119RVjt8CT4Y0AbLBZRE6cxTmR8rr4bANBa8bjdNLxFxGU8xVO4VjTh7+uwMHxXn/WnuAxR0B31U/wAw3qv9obcXcw56+tMA4W2SMOFFelIJAI1B2rsJSfsjjfiYZZ3QlD6bfQj2p3NY3aGl5eSIseWnhYlqSBQmBxiXgShmCRroYnQx0I1qfF3CLbkb5Hj/AGmqp2WE53B7yqseMkzPt9aJjcwK24bBCaJxB1vRMu0r3Jt2rZg3JE9NVAP1NO7VkKAo2AAHkNBQFlfi3/ifhRQB/MdT7AxTK4TBjeNPPl9aF5qmqp2EBkPIGvmVkVHiHhSRvy8zoPrRV7BNagO06xJgTzjTTahAwZlA1gyfT+9U3U0gjwx6wYfQQl/DCwcOF/ExVvHMhJM+ag0xpX2uvMtoXF+ZbojntbefpJpTwXGXsdeFu22RQpLvGijmfEkwAPGlTzBjgOVpx8VyCu31VoNwSBIk8q09wDcgeZrzzjt+7h77J8SSuzdR9qiwBu4lgCzmTAjWP6ADWkDEOc7IG+Lssgwzi7Lyr/ieI2kHeddpid6qf/Ew903BoGMEemh9R/21TMZdKuQZJUkexipLWLyuCdAxAPh0PufqaGHGHqgHQbFacGRDLZ8ivQFuyyRyuIT6H+9XDtbiSMOwG7lVHqdfoDXn/D7sj6e1WLjXEheFlRuNW8CAFj6k+1dOUjOwHk/S/ou6+O3BRcRxPw7PpVd/wvsfFxhuHYFnPoIH1Za77bY3Lbyg6nSouxHFRhrVzKP2r840RRz8SSQAP4ZPQ27WwEEovQL0LthxYZTh0ILuIb+FToSfE8h615Z2p4jnQWLRi2D3j++R48wPqdelccR4uWLBWJzE53JksTvr9/SkZIJMmuVi8Q2MdKPfk/Rc3EytYOmz4lANhtfm3pjZAUyTpHtXVvAcyPU10YiPeuYXkrBa3evCJjQbUGMWCfKu7rwJG0VDbsqRB0nWajVC6yujjR0rKJXDqfHxrKuwpZXrwWirb2FK5mJBAPSeutCXG0PkaoPHOJsJ10B26V6ACwtOBhY5ri4L0LimOtAj4YAHnvXnfbA57pcDQqvoQKVWu0LczU1zioYQdZp8ZaFvibGx1ga7KXgnfBQ7jvr6RmHsAfQ1feDXMyRzivMMLivh3FdTqDI6eXkdvWr3w3iFsMCrAIwzKCQMv7ymeYNOB4WuF2uX16/KG4whtYjotzvDzGjfY+tLeNHMAf1rTjtLjbN61NtwXtMCRrqp7rQecEg6dKQYp5Qfr9cqslNcNU+7A3o+Kn8rfmD9qe4nj9lTGcEzGnXzqh4HHvYJdIkiNfHX7VP2UwtvFXrovMZWHFtdDcExcy+KDvZRqeW0VzcbI5sga0brh4/DkT33pOsR20TvDJImN+XOhOyt4LiPhk91wVPp3gfYfWmfbLsvaVLWSfhkRbudCNcj9RG0679KXYDBCzeQBs/7GM0R3soDR4bx4RR4TqAnMbBH9rVgYzHfYq2ca4tbRYRFAHQAflSP/ixZiROUIOfP4iA+WhpFxLFEjek1nEkHfUU3I0kIzFGXhxGoK9w7WS2HuMvzIM4P8pJ+1IezpLq1wggliP8Abp+YNOOEY9cVgs43ZGVh0aNR9ZHgRS3ssoTB2mY/hLE/zEtP1pcba+CKOMXm5Gn8+v7RPFryWgr3IyoLh1GhJtMgHrnqvdhstnDMyzme4ZneF+Qab90z5saQdpuNHFX8s/sUkx1jc/aucfxprdxVQwls5SBs0fPPXn7TTBE0uzHcJgY0uzHhRdsVJumRrIA8Z0q69muEi1aA6LqfHnSjjmDS/ZtXlgDMofoNQC09J19+lOe3WOOEwhCA5rkqD0Eanzihc1sb3SckfLf6KOY1jy/mvluvLuI3UNxmB3do9WNCOAfEdKWXrhAASdt6kwV1hpHrXmyCbK4DjZtW3hGJzRB12P2NWCy3fHkPr+hVK4FfZsQtuPmzD2Ut/wCmr3aw0XtflC5j0gLJru4XEF0Vu3C7+Dn6kWY7jdUzthi5vZRsv50mxHFMi5Ad4n9e9dcQum5edv4jr08aCxN1BBgdBzPnWefFEChuVlxWJy6N3KMS7MZY0reGQBjJ8aHsKpWdufnWreKVZbnyrkrkhML+NkaHbrQ2HYtDT1qCziw8ggCdoqS3ZOhB2qHRVytphiSZMjfyoW3bLXQJ0B1mioO8xPKp7EKZEGd6sOVhMEsqBArKh+GTrJFapeZTMeysH/thcYaKojeZM+FVzjF/MJO51MbULfs3EEspAnn4+FdWHDgqSK6EGMe13iNhPhf0zpylRFaz0RjcG1s6wRyI1FZg8C92SoAVdWc6Ko/iP23NdPM3LmB0WsHlQC7TTh/EDlNttZ1U9CP6jSluJCAwkkD8R0zeMfhHQb9fDhDRtfe6cx1aq/8AY7AfHe6mUljaYDUBQGGUkzzkrAHjS+8CFAIgjQ0P2a4zcstnQ6giQRIMGRIphjr4uszAZczFsu8SZMdRRZpDI4n2SBXuXTYQ/UIPFCLRPl+YqThDW7o+G5+HdQ57N5dGBG6sR8yxqOY1jcgkY+1/y7en/cKBwBSxb+I4DXn0tr+6p/ER4/l/NRPc17adslYhgcacNKXoVrjgaxasY9z8NyZuqhAER8PMxHdOxmNNusIsXh3w93IxDAQVYbMp2dfAj7jlSfh/HmUkNDA/Ojaq45yPv+dMTwrMou4Jme0vz4UmWtZtzanXLpOTbeNe7S2UBmYbCzNblpzDbUrxD6EeNJ7p71MMS2V/4T+jQ+Ms86IuRuarj/hpxfJeNhj3LoIHg4Er76j1FFYriJXAooOgBUnqcxgeiifUVSOH3ijK4MFSGB6EGRTjimMN0wPkLFlUbAtrA+ntVhwFpjQA0ny+qB4XYL3EXXvvJPgneI9TlHqaAxd7vnxY/nR+BxxtXAdMmZQZ5QYzDpuSfOk95ocjoSPrRAFtnv8Ab/qsMyg3z9v+r0zsxhi/DyD+POQPDb7E+tOOz963i8Glu8A7J3GzakFflOvUZT5g0J2QGfDWiSSBbAjUfLvsddo6aHeqrax7WGxio0FtFPQliM3oCT6Ch6rXX3Go9euO6JwsX21VJxmELO4siVV2g7ALmMGfKi+DYS1bM3mLj91ZE+sT+VdBmJFu3sP1PmaYJgm/eM+g9ulct7IoBcgsn+Fyv07GDM/UrWK45at3rLW8LbslLikkFzcy7HMWYxoTpv8Af0ftPbFrDXnA1FuB5HQfSK8yXgUtmPOa9h/xDwU8OCj5j8MH0En8qUzEZmuoV5Ko5SyxW+y8MKwP170ixAZnyAaj61YuIIFYqOQUesa/Wi+A4NWlyNQY+n96diImxxBx3H1QSRbXvyqubTpbOjFvoKkwGAZ4L91d/E1cuJX7dtMoUF2/U1xhsKli38W+JaO6h2nqesdKHBwB4zvGnHv/AAgbAN0jt8NQMck6COutGW8EwWOlPOB2JSWgM5LkdBy08orr4Esa5+KcOqa2U6AVWxOEc6AetdYXAMFg6mrWLGkb9akxdtD8oA6gA/md6V1NFOiOFWwsaVlMxaWsqZkHSSxuzyyc15zrvz9zRCcGsg6Ak6VG+NJnJr48h/WjMGxWGiW5FuXiByqy8qZmk00Wixw20gm4vdOy/ib05DxNL+K2BdAVe5aT5ba6KPHTc+JopWMkkyfGuZ1oopXxusH7J7BWqQtwbzNctw0DcEVZABrRFnEiMrajlziunDj2vOWQV7wtTJG7OCrGEthJ3M0fm0kUfirFv90eY0/Kl9zDle8hzDodG/o1bXlzBY1C3RuDU3xd9WsIxHdIkj+JTtrykexqk4viYe8QZzA9N/KmeN4mPhZF2zZvcAH8hSri3Dc6q6Dv8/H9QaQ2U8KsW8kAs1+qb4rh7FhB6aijuHXr1hw6ypGx6jxHTwoi1d28q6Zz0rlQ4p0R8K5cLzGdETxq6mJHxVGW4fnXlm5sP4W+hnwJT2TIKncUxtIAddPHp/au8XwtkYMB3SNPuPT8orqsxLZG5gui1zXttvxSMtlBpzwuzmtByYAyjzLEwP8Aarn/AE0s4phGDeetHW3PwVTYDXzOoHtr/upcmIyNzdkD5crb7IbELalkW54d4EezHT3pTjLbK5VwQ40M+Wh8ZEGedN8Th8ve8IbxHWlGJsxB9Ka3GiVt7KxIJB2XoHY3HxghmZFW3eQFn0CyxbVp0UCCf5iKqXHuKi7irv8AlwWtu5ykgguJ+bXVRz1660us3GYfDUnKSDl5FgDB9ATTvAYMWxoO8dzz/sKzSYsw3rZJ09w0QTSlmnKlwWFFtZ0LHc/ajEuVxiLwLd1SoCjfn41C1yuTI9z3EuNlY3OLjZKZYbvMqfvED3MV6V/iFiAtuyp2Zz7Zf715p2eGbFWB1vW/bOJq4/4uYkq2HA5Z2+qx9604WQRjOe4QB1SNJXkPaFMt64PGpOF4wW7DE7ljHjoKYdqcKCBcHOJ8ioj8vrVZV+7rsJiuxLG17Qw7aJ8rKKa8NvqLhvXTIXXzP4QP1yoTFcQfEXQSJ17icvD0qDC4K5fOghOp29OpqzcN4aloAgSeU7nx8qVNjWReFup7dvNZ5JQxuqL4bbNtCWM3W+Z5O3JR4VIl8CuGGa4qse5qG8+vpWXLWRip3FcSV5ebKVE1xOZ25/oKRrusiucZiDllddNv6Vw1xDoG73MdK53HhS6IKcVli5aZQzNlY7gjY1lQlayjzofF7l1bwJGggacqxrOUa0XiLm0b86ExAJ21o1bQ1ooKI8tawtHKuTZjzNSGwQSDvQkorWgdK05op0groQCBy9D+U+tcZMw8qGyoDahZJ8qV4q2UIgmC0DzO2tWX/hn7NLoJI1U+a6j/AKSvsaDfBG4pHqOUEag+9aIsRJHo0/BEHuaNFXcdgu6WI7zHTw5sfM6f9VE4ZwEE7Eb9DTTEqD+zVSzNpOyiN2HrOvjGtA4LBKzG05ygzBjY8hp46V0o3OIs6HdaopSHeJF4O1IB8KNTDEqX5KQD/qmP+00Q3CGtWw7DKmkwdASNCPA/n51xZsXcjGCE0JB30kAkctzv15VgMAbPlfsT81nkjDXkKJEUqQfm5dJ6H+tW3s7gTfslSO8hlfbT+h8DVRwcRdkScsDwJuLr7SPWrd/h9xJheW0TKvI15EAkR5it5gY3VvGnyRA5bISntPwwG2txRtE+HX8qrWHEqZ6kD0Fer4zg5a3cU9bkeIDsF/KPSvOruDygjoTXPmshLkkzCkK1nMBz0IoTH8N7jRqQJFO7OFhNef3ru5hzmCjfaggcRdKmOLVU+zVgkknlP9P61aMK65XRo74EN0IMj0O1QcHC2Q+a2HMkCZ01M6c67W2zfIp9qHEX1Sjc63EqJtSfCusqs8kBVjTXnG5qS9ZIYDbbN7SPWh8VrooOgpNEFLCJ4Jei/bZd1aQR4Uf2qxT37oLEkKI1qXsHwoX76BgVWHJ66afeiO2OCFrEuqA5QF36kTTstRHzQEeNRtwE38FIGpQx/pZv6VQMNwj4h10tL7uf6V7Xjk/yvDEG1x0yx0+JLN7AkVQMLYzLBEAGSfCtE+JcxoaOwTXzAt8lBhMOFSYGUaAfrlUayzjcE7faj7i5hoIQaAUZfUXFFxABcSC6+A2YVlw0JlBIOvb3crLFGZnZzsNglFzCNbdkYd4TPtRuN4c4RC2lwrMcyvInxpj2dYYi5cxF09y0RLdTGgrjHu92612D4DoPtWqbCtjDr76LW5gCQNY1gDWNT1rZwuUQsx470yxFkyKyzblmMydfSIArDSUdSlQwxrKctZPgfGKyr0V0UuRgQNeldhxOnWoHwqhNJDA+kEfQg1gICkZtevMedGdEgPpdphh8x18PP86NawhCnfcHlH7vnzHtQzugUEk5tAIG+lS4K4ojN1gjopOh9DPtRsprrcLCsvNqfEFG20CkgdYGUD2+9cW1RQdJqW/aC3ADsxInl3tz6RPpQboASjnvKYkVUrxI5zxptooJbshMMNiGZXtKoCkZ1JIHeXX2Klh7Upx+OkEaZR80fiPJfLrUGIxALRbOkQT+ceFcraB3IAXUz9Pufat8cQw8XVk34HrlbAOmwyO3OygtuQs65iYM8gNIpjw7Apekq37RGBbybY+4NK8PcN8vlIVA0F9ydBOUesyetPuD5LLjIO4VObXUzzP8UgGsceIPUzO5WMT26ynfDLxVzhbzZlOqSAMs7KPBup/EPGuOJYz4Si0AA095jrnHLTpGlR8ZsF8jpIdNCdtOhPgfzozEWVxlgPH7RJ25kbjyOhrQ7W4xuNR5J92Mv8KqY+2q3nFv5Hgr5EZ49NvSieAYn4V+2+wV1J8gdfoTWWcGCM5/DIGvPKSPoG96GuiDTY587T64UbJYK9ixF5WuMgjQH6wfvVAxXB3uXLoQA5VLQTE6wAPE6+1MOzHES+IUsdWtx6gA/amFx/h37n8Sfkw/qaVkD3hp5S2DxAKm628obUjprygGek1zhL/7eDyU+9WbiVtDaMqAQMubpJLWz/v0PgapGGY5y361IpgwhjLzxWi0OZSbf5cF2PJmzD11+9FWyLYOViD4UuF/5TPyAQImdT/WiL2KZo2nwHvXPxB/yHzSnPGYhRXMSjEg7nWeR10/pRmHtITy166UjuFySuqqGBmQZA/R96nw+LV10JIGlSQsJ8IUMrOFeexKL/mjlIP7JtR/OorviGFW9j2tkTLLPkFBP0BoXsKwtXWJGjoANR1n7U04fibSYvEXrmhEhTqZBOvr3R705jQWNHvSy4WSEJ2+xIe4lqfkE+p/tHvVPuGTkX5R8xovjXEC9xiPmdifIHYe1Lg4t5pBaCq6ePPyrFI/qyLMTnPuH9pkqq0W1G+3n/WobuByqWQEci3QnSD59K4F4IPiSFCmVHM/3mjf/aNmufCNuLd1QSeQbeZ8xW7CxCQ211ELax1+ylfDeFPh7csxALk5J0lQBJ+vtVq7Lhc1xDIZlGh5qeY8NaScQxCm5lDyVAJHgQDP1HvXOK4yyfCZR+0tXBB6o26+VaYJWOnJcda0v6I2SBzimXGuElCSGGVBPifD0qugxBI736iuzirjYh7lxiQxIy8gOg8vtXN5D3/CDWTEmIOqP4pMz2tNBdJeaNRW6Ga+aysiT1kh/wCLug+HcTKxJhuR1hT4T96BwN8u8zq526jp7U7XDxre0TUgNqdzEgmIiD15bVEmJs2NMPazOyk/EuEmPDr6CKdXdB0zduOib4C0cpa5CgAgZuXU/YTUOIxaoRkR7kCWJIHdHILHr1pbheIl1ZL2rE6zppOsDlG9bbFSxCaA85iNJ110257xQud/qqdJw0JwvEBeBUCGBkBhGsa+8ml3FcXddspCqzaQpk6aMxPKdBA5k71LaxuZLWZg2UXFUqNBBzDX8UZj+VEWnS4puAaxJ01MA6CeoJ08qOOZkTrLbVRyBjtRaX2AtsNmmV5RueQFFLwm4ysL/d+GZ+GI70wSSV+b8MDaCK1wSybuIFy58lkSAde9HM8yNNfA0bd4mzXu8IWSDJgENlBHmD9AOVVPNJOczvwEyWZ0mrvwk9m6FvXQdAy23AjeJSNP5RRbP3gYgZR6EkiPpQfEUCYhc0wyssruCpUg676En/VUskN+8Yn/AKj6kxrApPvS7pX/AIE4vWRm1kFW8xpPqINLeGY57WL+CdF2I5KPwP6n/wBXSouyWOytkYZcx7oJ57jy3I11Jpp2wm1b+MsKGAW4wAzR+GG3Akx6itVh7Wy/7N9FaA85dCl3HuGfBvZxpbdgY6EmGH1n1pdxrA/CYAnumCD1UnQ+1WKwf8/gNj8ReRMHMmqk/wAw/wC49KrPFMQbiKraQJBPIMNQfJg3vUd4XW3Yqrp1jYhMuz7ZMRa8Hj30+9WXtGuW4ref01qjcGxJ+YmSrA+WWJ9yJ9a9D7SICEPKVnyOhpsTtGOVwu1BSziqAWbk7G2f+nUfkPelPZrggOHxNy4NMtvKeneOf2gU/wAev/KyRuFn7/lUGAcjAYhAR3bSlgR/+QFtI2OvP6V0p3+Cu63zuGSveqEkEgFoO9GC1GoIPWD+jQF61rtoY1B+ngajsXPhPlZgBGpPI6x7aVwpbLzS5khOZMTB35xWrCgAsAI2jbQfqaS4zjDfAYhg1zvd4QCog+/SaKwV1mtgswBKA7TJA1HhQZSNUC9N7BXBfZ2YCLQUKAANTmnbeIFV/tDxJVuXIIzF2AWZ/EdaH7O8UOHwt8qSDeZcrcwoUju+Ou/LU1WVwhF3NJzAEka6aaTTXy2zID5n6KnOzaI0KCZYmTpvGpqPJDMmYzOhnw+1bxjDaRoOo0PTzpQuZLZLzk1OnPcgHnWYBVYATe1bLEAnMqCdwczTGvgP1tTTh+QJdD6d3TnqDP5T7VXuCXwbduRHdkjqRv7709wFwI0nUH7gj70wSFr91TXkIDi2G+DiMNkk/Etszk6zK/lsB5CjhYJiFzR9a1ib5dljUIuUbbLp9654ddCsCWhdD1nwq8zpHANG33UaddFiOLkttqTHnUuEbMtwHlpPlqKgLiWK7TH68KguX2FlskZi6r5TufaTQm7VEnS1t7kGI+hrK5UQACzE9cwrKFVaQ4fiq3HBuMVILa/NmIG2g5fbSo8TxZyxUZGWW1ygcpGvIbGKXYdiNVTOFMkHKCDEagHM24I8Z8q4SWFxiSVyBifE5QdDqCZ+hp7hraMuO9qbiAkZl+YgjQgTzWSfMe1R4G64MsILAiD3swJ+Yzy86Ow+FT4ri63cVWaAJJgQAxOwBYSd4BFZw7Dgg3WJzE7zEACW06CV9xVF4DdVCQBqjMJZLItsd0tJY7hUB3A8e6I5yK7XiGQ90QimMp+Y9ST1/sKAv3XYZlMMzd0dQB3f5QJmpFuC7cNs7kAK8gSRqxI5kgbxsRS8t6nlCBpqn1wRhmNj8QzDfaJj8/egbGKa6qhhAzAnSCYEH6ZfaibmPFq6qj5AoBHIAaDyj7is4vcS0VYbN99aVnLPD/BVAkaKfj+GRQrsR3QSPGQARA30j6Uvsrcf5Vy6GJ+ZjlzAdFn9GjcbildbZgN3W31gr3p9gR61BZxANpQ0gBmckToIgyfI5fUVG3SiK4VaBKu7ZcuZgwA7oTRrp6w0ADmW8RXo9orisPEQHWQDuPbmDXjTWb62lHyoUDTm+bumIAJhR+7yLH0vPYDjJzNZu3fiGMyudM3JxHsQOg13rZB4SR3T4zS47I8Q+DjHstEHuNylwdI94/1VvjuFBuXCuqhmI03VjmBHhJNR/wCIdgK+e2BmcZSwHyuFzL6kKD6DrT7DX/j/AAHKwbtgqwiIa3vHvp4AVVGsvY/NV7lWeAcPBt33GrK1sa9CGVvrk9quPG7118KCgBKqPWBSbsrgiwxFtz3jaGv8Suuv68as/D7J/wAoUb5lLA+hpkX7YRR6BJH4yl/BXMpGZc2ZZ23/AK0Phcas8VtA6qlgRrpHc9/7Uo4xwYLYa4oK7kkDQgsS4PjvUPDWCtibhnNiFC3Dpo4uI0noIVtPGrOJzPp2lflMllJoFRqwVXZVJcRJOqkaQsc/GelL2w4ggIyMy/KwMdRkDa97lM+ZqXjV9bd97eZtB3MraAwO93dTG4kxMVdeIcBW8+Fu2892SueYVDCF4zndTlYHKG5DTmAjLifNA3Um15/xzgV21h/jFWC3CBrIkxAB/dka11wPhmzEPbUCWIfYiJWNQZBHLnXo3apbjYc2j8PI7AG3lzNaMiCHYgFefy+UjSqthMALpW0rQimC2neY7GPOrnY5rhGzcqpWkODW7lWfsPwoYi4cRcH7O0QLScpicx8tI8fKqVj8Wlovnzq1x2bvCAY7sqdisLXof+Htm/bwxLIhzNMCUOigSCZDzGny14/xfiRusUZGeWKIMwAEE6E9Z10oelUbW990DQAFDx3FiyogHM+sE8tzPnNSYK8xth7upzfL1EAqI6b+9VzEsWuhSucjugSx29iedW/DYFQiLdLSTplJgEgc120J+lUQ1oo8pY3U9l8wXMpUg6QBAGUkTy1I2qPE3H7uSTJEj+Eg7cp0/Ou/8vaLqomMzKe+x7wQODv0BoQLltEFiQpOqnvAAzz2IOlIFXaFxTJHLaDQldeW+rfnpW0zNm2ypDea+FQ2cWzI2R87ajKQOsiCBsST4+NcpIAUtCmADtGYTBPv7UTdr5RABdYZszGCdSdP1tFTC4Back6ZwPDQQYP3pPYvi2t4CSQF73i7BNP9x9qlwjscLdVwDlZCFjYMYjx1n3oiFH70t8QxRW4wCgjSDpzAP3rdZxO1Zz94GSls7nnbWNvCsogRSltSHi2E+HcKqTmnQTJXYgDpyqfgyOVa41sm2UYeB9eW31oU4r9ol51aSSp1AggEjNG8iTHnVj4JxPLZu22Oga5ACHQE6bDXTTltz5Mq9ChJpCDPLEHulWyzBOZlhZPXYnkY15VNxq7aQ2cOpnMUW4ymRq3eC+pOv9BR3EcJasFyYh5KryQAftH8tlA5EtQdlbT2w8ACdDz6ikNDZNQhLu6F4mJxBUAkksdI7oKLJ6aAR613h7QNyyWIzID3QZ1AgE8wdYorh2MX4hQZGa4YOdmAI/EZXvTtoOlPMNwiwjK5IziAQmaNSs6sxblzPM1eUhEkXGsLAt6EXHzSCYCkagGJ1jXXryoTtDezJAHdUgD0FWnH4i0ysVWNc0HVmJkBzOwhdB59KrOPxLXkfNrljQHuoOSKOZ6sZJ8KRubPCJosorCYLuplkh0YHoJU/ntS5+HXDaK5SLjA5iTuAe7zgmSCfWmvC76oq2y2rKI12NIuLoLLGQWzQsTp8MDvL4HmOm/KjjdbkTwMyNbAXypyD9moBkvbjVcqrq0kw7aRpI61zgLzWL/xT/8AYDbnNqBBAjfQx0oqzwO25FyYU5ABcHIWxJIGkZpjnAE60LfwoRXykZV5gxMHY9AAZ9Z51ZeAatR2i9afBi/hpRj3lDK2xk94E+J51U+y2PVLiWcxZlvyx2ALLkdROp/BJ2nbanPYPiIFv4DNLJmABABAUhWUgH8LEejikPHeCizjzeBhXIdYGzaB10Gsnva9YrQ+qDwjcfDauPBsEtvFXdTotxiD4tm+jEewqxizGf8AjGb3EH8qrfFOIC2hviCxU2wCSJLwdAASx7uwHM7U94ZiGexZuuQMyRE6LA5nm2hnkNhtJZHQFBNNcKscXlsFcQbi4ye6lh+dUy85tYlWAFzMGV0ByhoMgE6xHgJqx4vGHEs9mywFp7y/tebmCpFvqOr+UTuFHArVoXSFUzbe4WJ1AMNt4ZR5yTWQj/KShGpPkqsXN4Zmy23fvII/Z5ZGhb8J0/FIr6E7OX8+DsMTqLShieRVYaemxr5z7V8MNtluJOVhGXWJklh4A7+lOLXaC6mDRLRa38WVZAdCoaF5ACRzEaaVohmA8Q2SWPoWrv2p4z/mLhS18okZuo5+lVzCYwWr6mSAG66SOvQVnB76JZZSf20gsIOiQYM7amZ8hSjH95Qf3jP+nafXl702EgkvO5T4nVbjuV7pwjFLct5kgIltVA8QpnyA2HqdQQa+ebl6CzyqTcYAmYmTrOuXzr0LhHGGKZrVz4Rsm3bK5QUu21soHVhuGkkqwqr8Q4GhwzIDI1dXEayZkEbigmftaGQUA4bWqlYTEWXZyhBKmXEMIb8QYSB50+43i7lj4bAoVYMGy96JMyD0gxSXgfFblm41te/bMZk+WDAGhMZWG3Qxz0prjMF8S2zWTmdBlNtgo05d3aQNI2P0pUjbcD2QBmb2d0Jw1vjuY/ZwHZSNmaSTM+Z25CmJV1tZgJQyNRBPcJZj46LWlYFVCQlx1gkISquNwY2zan0qUOotsl0kqqSLYYjUA65yDGyjUSfCKS4lxvhJItLuCcQdbht5F7lsd0bso3j+IqZpvx5G+HCmSDm8WUJKkDkYJHmKTYO6wuIS0C4IOUkRkECSOozfSrDcLKociTmK5RqSpBaDqRPdcDzFNcbIKgOiV4FxdsMQpnOhYcyUUtHjrlorAiBiEbcrmIn9zL7Cc3tU16EuaCEgZI2IOXWf5f1pRowSA55lriNbI5gatr5yPYUp76NUqJ1tScQS2HhjBCpv/IsVldcP7R2TaT4tpTcygMYJ20/ICsoC33q6VH4Xh1Zr6EZSUzKSQdQ2kCJAJIEzz8KddnbrXC9tzHMxIbKAQWOsAgRrHSqlbxQt3DOUGCAAJJneWMzyHKnnBsURafEZgpjLmWRmAIzbx80KPR60SAjUInAbqPtHjTdxDJIInvMskZRsoOsrPONZJ50YMSXufDW3so1JAUAJOYxzyjoPrSrha5nDsCSzEsPDdV99/A084VgIN29dfvEqoA0UG60EtO3dnyApdhgocfNAq7ew+oZW7xJ01012mmJ4lcfIqkyo1BMAtynWIG/pU2KVfis6HuLmS3O4IWS+UjY6kk66xS+9b+VnBAJhup5sPDQx/wCKdnzN1UTfHcVYW0zEm4VDt+GFIhRpqIXbxM6ULwa4SrLmVpJkbEcgdN5+29AX8YWd3hSzmZInKBoAoO2nPfyqxdj+CAA3CN+Z/IeH50ktDYyTymA1qUjKN8RQBmIYQPIzFNMHhb1y690FUKzPNZOpUZumgnnR1q0LdwvAMNzJ+mn6ihcZiDcDhO6szNJbJoKVndQ4jF32MOAwkEx4Vq7jXCqsZACCTzYg853G0DahuEY8JIc5jOlNu1axaVgIkUfNEKyeFJwniC2HW6oJ7wBIYCFYgXCZGpjXzUV6Fx+0rWMwAJtjMOciNT46GfQV4nwy6R+ITM6gGPevUOzfHVOHKu0vbOQqNyDqgA8u7/prQygC0owb0U1i/kzO0ZII73IMBJWecyNOldWLz3cKbJP7K2blxrc5W+G1xmX4hmZOYqEHJSTyFLF4glq7buXspREuD4ZMlbgKlMvInVxrzKxzoLib5bN++C/xGBlhqGJGoDH8KxAAnrS22PIqjum/FOM2WVDhioL5FtsIAthTBB/dGq/7R0pZwsDB3cZnb4lm3nAA7pzlIA13kMpEToarfYfh3x3CFyqtoYCz8rNMsCB8vQnXSmPGMHGIfBIzs0BgWJlhGYeGwYego3tskqxuT62TLEMGXfusJGsb+I2oewqYpblu2jC5mS2kAQoAzsqgkCdFHIRz1NHcUXuAfDKBZVdNDBJEHnpUXZPjFuzdBdSWh1REUs7XDEQqiTOonpWSJlbLMweKkV2gfD4bFf8Ay92y1xBmDfCbQfii1caJ59Y2pdxq0uUXFMqdd5nxHhXP+IV65kV7llrdy4xLG49vMQNoVWOVBqNTMnbWBV+F4S7ctkWrgmdVkxJ2MEd3zrVs7ODSa/wmwn/DsTkUsxCoxLSecIAAANTJFddmMSzIUPyqO75SY+ke1Q8C4ar22suSl4E78jHTZwPX0NcYfBPhHX4jyWbKAFJzT41UsmfRLc4uFKHHcAUOcqKJ1GpadDqARAM6UnvXHw9wuZWTMRnYKNs/MA/zaT4VaeNYgWwC2Y2ycrBdxOzA8iDFBjBJdzFyLhJlXgRAECBsI10qNdpZTATQe07f0u8DxO3cXOjZSwUE80PKCdRqTB28NTSfBYsWrhtX+bSG3zCQFO3WZB22qC/gnsXsxCgNtlEK/wDCBJ15xvI060wX4d+1Mzl0aZ7jRAPl9tdxqym1psmPqQZhvz9/upTw/vSvyK0g9Jkieo+1M+Jj4ajpI9j/AE19xQ+AwrLYdQucBtBoSAcv5SY8IjpQ+HxSgFWcZSTlJnumZXzEaGsgLi6xsNFlaNURdv5bZ0JKgRP4p5A8oJ/UUVi8WlsWQGJVB7meZ8BFLS6sql41WWHLQ6+es0TxZrb5CsHu6xTA3MArDq3Ub5VLCJ7zawDoSSPoa3SK7xhASImOdZTuiqzOV6waA6kAnrzqn9rmOUDlmAjwk6VlZS/9x5olmA0XDx+K4A38Q75g9dh7U44X/wDBtnm166WPUhdCep8ayspb9iqPKS4/5rv63dZoQ621J3LD/wDmK3WVbPYCrhC4Md/2+9W7gVw/CcSYg86ysopeUbtkPP7IeRoDiRizpp5VusrKPbHmjO6TcLUQDH4h+dXTteP2SeVZWVqm3+KnKpFvc+Rq/wDZxR8Y+Tn1kCfONK1WUZ9oIh7YVc7R/wD1BhyzJpy1VJp92ruE3LoJMC2QBOgAMAAchWVlN4+Co7nzSn/Dg/8AM2xyzDT0arZ2gH/vwf8A66fm1arKGT2HeSM+yfXCD49iH+PYTM2TfLmMSdzG1LMexXHYUqcpzsZGmuRtdKyspbdx5fRJH7iD7WuWa3mJM2M5kzLG1cljO7aDXfQVrhqBcQQoCj4dgwBGptISdPEk+prKyif+wfJOOx8lvtncIZCCQQAQZ28ulWriS5sGS2pyTJ11AkHXmDW6ysTP2WLMUg7NjPdCv3lIMhtQfMGgeGKBevqBCgiFGgG+w2FZWVuHK1Rex/PyTTHibLTrpz86rHCWP+ZT+K2Z8dJ161lZQQbOScP7bfNWXhJhiBoMl4R4BdB5Ch+zKjJb0HyD71lZSZN3eY+qGTf4qXjajp+/+VJscYtGNNKysp+H2+KWd0rsIMq6DYVlZWVpO6s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76806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839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Einde</a:t>
            </a:r>
            <a:endParaRPr lang="nl-NL" altLang="nl-NL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3429000"/>
            <a:ext cx="2459038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altLang="nl-NL" dirty="0" smtClean="0"/>
              <a:t>Succes!</a:t>
            </a:r>
            <a:endParaRPr lang="nl-NL" altLang="nl-NL" dirty="0" smtClean="0"/>
          </a:p>
          <a:p>
            <a:pPr algn="ctr" eaLnBrk="1" hangingPunct="1">
              <a:buFontTx/>
              <a:buNone/>
            </a:pPr>
            <a:endParaRPr lang="nl-NL" altLang="nl-NL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Chionodoxa luciliae </a:t>
            </a:r>
          </a:p>
        </p:txBody>
      </p:sp>
      <p:pic>
        <p:nvPicPr>
          <p:cNvPr id="5123" name="Picture 5" descr="ChionodoxaLuciliae050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28775"/>
            <a:ext cx="4751388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Crocus tommasinianus </a:t>
            </a:r>
          </a:p>
        </p:txBody>
      </p:sp>
      <p:pic>
        <p:nvPicPr>
          <p:cNvPr id="7171" name="Picture 5" descr="Crocus+tomm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2288" y="1600200"/>
            <a:ext cx="30178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l-NL" smtClean="0"/>
              <a:t>Corydalis solida</a:t>
            </a:r>
            <a:r>
              <a:rPr lang="nl-NL" altLang="nl-NL" smtClean="0"/>
              <a:t> </a:t>
            </a:r>
          </a:p>
        </p:txBody>
      </p:sp>
      <p:pic>
        <p:nvPicPr>
          <p:cNvPr id="15363" name="Picture 5" descr="Corydalis%20sol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96975"/>
            <a:ext cx="4048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Eranthis hyemalis </a:t>
            </a:r>
          </a:p>
        </p:txBody>
      </p:sp>
      <p:pic>
        <p:nvPicPr>
          <p:cNvPr id="17411" name="Picture 5" descr="Eranthis_hyema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66675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Fritillaria imperialis </a:t>
            </a:r>
          </a:p>
        </p:txBody>
      </p:sp>
      <p:pic>
        <p:nvPicPr>
          <p:cNvPr id="8195" name="Picture 5" descr="Fritillari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343025"/>
            <a:ext cx="3754437" cy="5514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Galanthus nivalis </a:t>
            </a:r>
          </a:p>
        </p:txBody>
      </p:sp>
      <p:pic>
        <p:nvPicPr>
          <p:cNvPr id="9219" name="Picture 5" descr="Galanthus_niva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66675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Hyacinthus Orientalis groep </a:t>
            </a:r>
          </a:p>
        </p:txBody>
      </p:sp>
      <p:pic>
        <p:nvPicPr>
          <p:cNvPr id="10243" name="Picture 5" descr="A458-0901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62</Words>
  <Application>Microsoft Office PowerPoint</Application>
  <PresentationFormat>Diavoorstelling (4:3)</PresentationFormat>
  <Paragraphs>24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Arial</vt:lpstr>
      <vt:lpstr>Calibri</vt:lpstr>
      <vt:lpstr>Standaardontwerp</vt:lpstr>
      <vt:lpstr>Bol en Knol gewassen</vt:lpstr>
      <vt:lpstr>Anemone blanda 'Blue shades' </vt:lpstr>
      <vt:lpstr>Chionodoxa luciliae </vt:lpstr>
      <vt:lpstr>Crocus tommasinianus </vt:lpstr>
      <vt:lpstr>Corydalis solida </vt:lpstr>
      <vt:lpstr>Eranthis hyemalis </vt:lpstr>
      <vt:lpstr>Fritillaria imperialis </vt:lpstr>
      <vt:lpstr>Galanthus nivalis </vt:lpstr>
      <vt:lpstr>Hyacinthus Orientalis groep </vt:lpstr>
      <vt:lpstr>Muscari armeniacum </vt:lpstr>
      <vt:lpstr>Muscari latifolium </vt:lpstr>
      <vt:lpstr>Narcissus 'February Gold' </vt:lpstr>
      <vt:lpstr>Narcissus 'Tete a Tete' </vt:lpstr>
      <vt:lpstr>Scilla tubergeniana </vt:lpstr>
      <vt:lpstr>Crocus ‘Remembrance’</vt:lpstr>
      <vt:lpstr>Crocus tommasinianus 'Blue Giant' </vt:lpstr>
      <vt:lpstr>Puschkinia scilloides libanotica </vt:lpstr>
      <vt:lpstr>Fritillaria meleagris</vt:lpstr>
      <vt:lpstr>Tulipa</vt:lpstr>
      <vt:lpstr>Nectaroscordum siculum</vt:lpstr>
      <vt:lpstr>Colchicum autumnale</vt:lpstr>
      <vt:lpstr>Einde</vt:lpstr>
    </vt:vector>
  </TitlesOfParts>
  <Company>AOC Oost Almelo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 en Knol gewassen</dc:title>
  <dc:creator>Almelo</dc:creator>
  <cp:lastModifiedBy>Edwin Vos</cp:lastModifiedBy>
  <cp:revision>8</cp:revision>
  <dcterms:created xsi:type="dcterms:W3CDTF">2009-01-28T09:05:24Z</dcterms:created>
  <dcterms:modified xsi:type="dcterms:W3CDTF">2014-07-01T08:34:37Z</dcterms:modified>
</cp:coreProperties>
</file>